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52" r:id="rId13"/>
    <p:sldId id="393" r:id="rId14"/>
    <p:sldId id="454" r:id="rId15"/>
    <p:sldId id="275" r:id="rId16"/>
    <p:sldId id="291" r:id="rId17"/>
    <p:sldId id="386" r:id="rId18"/>
    <p:sldId id="387" r:id="rId19"/>
    <p:sldId id="388" r:id="rId20"/>
    <p:sldId id="293" r:id="rId21"/>
    <p:sldId id="295" r:id="rId22"/>
    <p:sldId id="389" r:id="rId23"/>
    <p:sldId id="390" r:id="rId24"/>
    <p:sldId id="425" r:id="rId25"/>
    <p:sldId id="456" r:id="rId26"/>
    <p:sldId id="457" r:id="rId27"/>
    <p:sldId id="426" r:id="rId28"/>
    <p:sldId id="427" r:id="rId29"/>
    <p:sldId id="392" r:id="rId30"/>
    <p:sldId id="428" r:id="rId31"/>
    <p:sldId id="429" r:id="rId32"/>
    <p:sldId id="439" r:id="rId33"/>
    <p:sldId id="430" r:id="rId34"/>
    <p:sldId id="464" r:id="rId35"/>
    <p:sldId id="463" r:id="rId36"/>
    <p:sldId id="458" r:id="rId37"/>
    <p:sldId id="461" r:id="rId38"/>
    <p:sldId id="460" r:id="rId39"/>
    <p:sldId id="432" r:id="rId40"/>
    <p:sldId id="433" r:id="rId41"/>
    <p:sldId id="436" r:id="rId42"/>
    <p:sldId id="437" r:id="rId43"/>
    <p:sldId id="443" r:id="rId44"/>
    <p:sldId id="305" r:id="rId45"/>
    <p:sldId id="45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051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 mechanisms underlying photosynthetic acclimation are not well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4" y="2265528"/>
            <a:ext cx="10515600" cy="1678674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Solution</a:t>
            </a:r>
            <a:r>
              <a:rPr lang="en-US" sz="4800" dirty="0"/>
              <a:t>: A testable, theoretical model!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9051"/>
                </a:solidFill>
              </a:rPr>
              <a:t>Least cost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traits in different </a:t>
            </a:r>
            <a:r>
              <a:rPr lang="en-US" dirty="0" err="1"/>
              <a:t>envionrments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1681197" y="2176919"/>
            <a:ext cx="8311420" cy="408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40" y="247506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38" y="247506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4316D-1F00-A14A-BF43-FA7984E5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0" y="1949515"/>
            <a:ext cx="11252157" cy="4189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8433-E672-7043-8517-9E1A07768053}"/>
              </a:ext>
            </a:extLst>
          </p:cNvPr>
          <p:cNvSpPr txBox="1"/>
          <p:nvPr/>
        </p:nvSpPr>
        <p:spPr>
          <a:xfrm>
            <a:off x="2167381" y="892339"/>
            <a:ext cx="7621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Relative advantage of C</a:t>
            </a:r>
            <a:r>
              <a:rPr lang="en-US" sz="4000" baseline="-25000" dirty="0">
                <a:solidFill>
                  <a:srgbClr val="011893"/>
                </a:solidFill>
              </a:rPr>
              <a:t>4</a:t>
            </a:r>
            <a:r>
              <a:rPr lang="en-US" sz="4000" dirty="0">
                <a:solidFill>
                  <a:srgbClr val="011893"/>
                </a:solidFill>
              </a:rPr>
              <a:t> physiology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Theory can be useful!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44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94933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www.github.com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/ESA_2019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220462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short-term responses are well known!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1336</Words>
  <Application>Microsoft Macintosh PowerPoint</Application>
  <PresentationFormat>Widescreen</PresentationFormat>
  <Paragraphs>159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Mangal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And short-term responses are well known!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climate…</vt:lpstr>
      <vt:lpstr>…but the mechanisms underlying photosynthetic acclimation are not well known</vt:lpstr>
      <vt:lpstr>Solution: A testable, theoretical model!</vt:lpstr>
      <vt:lpstr>Least cost theory</vt:lpstr>
      <vt:lpstr>Biochemistry optimization: Coordination hypothesis</vt:lpstr>
      <vt:lpstr>Coordination of photosynthesis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PowerPoint Presentation</vt:lpstr>
      <vt:lpstr>Question 4: When is C4 photosynthesis an advantage over C3 photosynthesis?  C4 is better in hot, dry, low CO2 environments</vt:lpstr>
      <vt:lpstr>Conclusions</vt:lpstr>
      <vt:lpstr>PowerPoint Presentation</vt:lpstr>
      <vt:lpstr>Globally, N addition has no impact on leaf 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149</cp:revision>
  <cp:lastPrinted>2019-07-23T15:57:34Z</cp:lastPrinted>
  <dcterms:created xsi:type="dcterms:W3CDTF">2019-07-15T15:11:58Z</dcterms:created>
  <dcterms:modified xsi:type="dcterms:W3CDTF">2019-08-01T16:22:19Z</dcterms:modified>
</cp:coreProperties>
</file>